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FD2F-1E53-46CB-89CD-1D087F0237BA}" type="datetimeFigureOut">
              <a:rPr lang="en-GB" smtClean="0"/>
              <a:t>09/04/2020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B7EB-C59F-480C-AAC1-686D4B09F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237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FD2F-1E53-46CB-89CD-1D087F0237BA}" type="datetimeFigureOut">
              <a:rPr lang="en-GB" smtClean="0"/>
              <a:t>09/04/2020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B7EB-C59F-480C-AAC1-686D4B09F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67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FD2F-1E53-46CB-89CD-1D087F0237BA}" type="datetimeFigureOut">
              <a:rPr lang="en-GB" smtClean="0"/>
              <a:t>09/04/2020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B7EB-C59F-480C-AAC1-686D4B09F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761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FD2F-1E53-46CB-89CD-1D087F0237BA}" type="datetimeFigureOut">
              <a:rPr lang="en-GB" smtClean="0"/>
              <a:t>09/04/2020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B7EB-C59F-480C-AAC1-686D4B09F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510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FD2F-1E53-46CB-89CD-1D087F0237BA}" type="datetimeFigureOut">
              <a:rPr lang="en-GB" smtClean="0"/>
              <a:t>09/04/2020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B7EB-C59F-480C-AAC1-686D4B09F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434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FD2F-1E53-46CB-89CD-1D087F0237BA}" type="datetimeFigureOut">
              <a:rPr lang="en-GB" smtClean="0"/>
              <a:t>09/04/2020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B7EB-C59F-480C-AAC1-686D4B09F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598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FD2F-1E53-46CB-89CD-1D087F0237BA}" type="datetimeFigureOut">
              <a:rPr lang="en-GB" smtClean="0"/>
              <a:t>09/04/2020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B7EB-C59F-480C-AAC1-686D4B09F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836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FD2F-1E53-46CB-89CD-1D087F0237BA}" type="datetimeFigureOut">
              <a:rPr lang="en-GB" smtClean="0"/>
              <a:t>09/04/2020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B7EB-C59F-480C-AAC1-686D4B09F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042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FD2F-1E53-46CB-89CD-1D087F0237BA}" type="datetimeFigureOut">
              <a:rPr lang="en-GB" smtClean="0"/>
              <a:t>09/04/2020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B7EB-C59F-480C-AAC1-686D4B09F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938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FD2F-1E53-46CB-89CD-1D087F0237BA}" type="datetimeFigureOut">
              <a:rPr lang="en-GB" smtClean="0"/>
              <a:t>09/04/2020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B7EB-C59F-480C-AAC1-686D4B09F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295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FD2F-1E53-46CB-89CD-1D087F0237BA}" type="datetimeFigureOut">
              <a:rPr lang="en-GB" smtClean="0"/>
              <a:t>09/04/2020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8B7EB-C59F-480C-AAC1-686D4B09F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390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1FD2F-1E53-46CB-89CD-1D087F0237BA}" type="datetimeFigureOut">
              <a:rPr lang="en-GB" smtClean="0"/>
              <a:t>09/04/2020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8B7EB-C59F-480C-AAC1-686D4B09F7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272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bc.co.uk/programmes/articles/2yRxNT9ws7MkJsFvbxPfhry/500-words-2018-live-lesso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98768"/>
          </a:xfrm>
        </p:spPr>
        <p:txBody>
          <a:bodyPr/>
          <a:lstStyle/>
          <a:p>
            <a:r>
              <a:rPr lang="en-GB" dirty="0" smtClean="0"/>
              <a:t>Creating our plot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87973"/>
          </a:xfrm>
        </p:spPr>
        <p:txBody>
          <a:bodyPr/>
          <a:lstStyle/>
          <a:p>
            <a:r>
              <a:rPr lang="en-GB" dirty="0" smtClean="0"/>
              <a:t>This week we will begin creating our story plot and plan out our stories based on our explorer in the rainforest. Using the slides and resources provided. Can you create a plot for your story in the Amazon Rainforest.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355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08" y="231957"/>
            <a:ext cx="6694366" cy="4351338"/>
          </a:xfrm>
        </p:spPr>
      </p:pic>
      <p:sp>
        <p:nvSpPr>
          <p:cNvPr id="5" name="TextBox 4"/>
          <p:cNvSpPr txBox="1"/>
          <p:nvPr/>
        </p:nvSpPr>
        <p:spPr>
          <a:xfrm>
            <a:off x="7106195" y="888275"/>
            <a:ext cx="44021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Your story will start with your character this map detailing lost treasures in North and South America. Your character will be drawn to a location deep in the Amazon Rainforest and begins planning his expedition to search for the treasure.</a:t>
            </a:r>
          </a:p>
          <a:p>
            <a:endParaRPr lang="en-GB" dirty="0"/>
          </a:p>
          <a:p>
            <a:r>
              <a:rPr lang="en-GB" dirty="0" smtClean="0"/>
              <a:t>The rest is up to you….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2951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BBC Live lesson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72055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The link below allows you to watch a live lesson taught by famous authors. The lesson is based on creating an interesting plot and story ending.</a:t>
            </a:r>
          </a:p>
          <a:p>
            <a:r>
              <a:rPr lang="en-GB" dirty="0" smtClean="0"/>
              <a:t>Follow the video and complete the tasks.</a:t>
            </a:r>
          </a:p>
          <a:p>
            <a:r>
              <a:rPr lang="en-GB" dirty="0" smtClean="0">
                <a:hlinkClick r:id="rId2"/>
              </a:rPr>
              <a:t>https://www.bbc.co.uk/programmes/articles/2yRxNT9ws7MkJsFvbxPfhry/500-words-2018-live-lesson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4398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05404"/>
          </a:xfrm>
        </p:spPr>
        <p:txBody>
          <a:bodyPr/>
          <a:lstStyle/>
          <a:p>
            <a:r>
              <a:rPr lang="en-GB" dirty="0" smtClean="0"/>
              <a:t>Using the sheet provided, can you provide ideas based in the real world and combine them with our rainforest setting to create a story idea.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637" t="36618" r="25771" b="5982"/>
          <a:stretch/>
        </p:blipFill>
        <p:spPr>
          <a:xfrm>
            <a:off x="2717074" y="2659060"/>
            <a:ext cx="6322423" cy="419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034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00455"/>
          </a:xfrm>
        </p:spPr>
        <p:txBody>
          <a:bodyPr/>
          <a:lstStyle/>
          <a:p>
            <a:r>
              <a:rPr lang="en-GB" dirty="0" smtClean="0"/>
              <a:t>Using your character descriptions that you have already created. Answer the questions provided in the worksheet.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332" t="12411" r="27578" b="15268"/>
          <a:stretch/>
        </p:blipFill>
        <p:spPr>
          <a:xfrm>
            <a:off x="3657600" y="2694112"/>
            <a:ext cx="4741816" cy="400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17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activity helps you to create interesting story endings. Use the activity sheet to help identify different story endings and then come up with how your story will end.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733" t="29554" r="26072" b="12768"/>
          <a:stretch/>
        </p:blipFill>
        <p:spPr>
          <a:xfrm>
            <a:off x="6293383" y="2937373"/>
            <a:ext cx="4914548" cy="323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58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218</Words>
  <Application>Microsoft Office PowerPoint</Application>
  <PresentationFormat>Widescreen</PresentationFormat>
  <Paragraphs>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Creating our plot</vt:lpstr>
      <vt:lpstr>PowerPoint Presentation</vt:lpstr>
      <vt:lpstr>BBC Live lesson</vt:lpstr>
      <vt:lpstr>Activity 1</vt:lpstr>
      <vt:lpstr>Activity 2</vt:lpstr>
      <vt:lpstr>Activity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our plot</dc:title>
  <dc:creator>Thomas Hayward</dc:creator>
  <cp:lastModifiedBy>Thomas Hayward</cp:lastModifiedBy>
  <cp:revision>3</cp:revision>
  <dcterms:created xsi:type="dcterms:W3CDTF">2020-04-08T07:59:14Z</dcterms:created>
  <dcterms:modified xsi:type="dcterms:W3CDTF">2020-04-09T09:17:02Z</dcterms:modified>
</cp:coreProperties>
</file>